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714"/>
  </p:normalViewPr>
  <p:slideViewPr>
    <p:cSldViewPr snapToGrid="0">
      <p:cViewPr varScale="1">
        <p:scale>
          <a:sx n="18" d="100"/>
          <a:sy n="18" d="100"/>
        </p:scale>
        <p:origin x="322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677618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0411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4435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21061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>
                    <a:tint val="82000"/>
                  </a:schemeClr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82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68653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75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0324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6814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756560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289065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0904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2C0AB6-1746-D546-9136-9060DB1C17D8}" type="datetimeFigureOut">
              <a:rPr lang="es-UY" smtClean="0"/>
              <a:t>15/6/26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20292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8A8CFBD-9DC7-C596-6F45-14E85BD2F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890326"/>
            <a:ext cx="28800425" cy="629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9520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1366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Juliana Magri</dc:creator>
  <cp:lastModifiedBy>Juliana Magri</cp:lastModifiedBy>
  <cp:revision>3</cp:revision>
  <dcterms:created xsi:type="dcterms:W3CDTF">2026-02-11T15:07:02Z</dcterms:created>
  <dcterms:modified xsi:type="dcterms:W3CDTF">2026-06-15T14:20:56Z</dcterms:modified>
</cp:coreProperties>
</file>